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4E7A149-FBFC-4E37-9FB8-76EDAC3124D3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Sekcja bez tytułu" id="{539ECEE1-CF6A-452A-B316-E0C8BF78A45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 Murawski" userId="f374ce57a6be0abe" providerId="LiveId" clId="{57486C1B-103A-4B92-A728-98D314578337}"/>
    <pc:docChg chg="undo custSel addSld modSld addSection modSection">
      <pc:chgData name="Krzysztof Murawski" userId="f374ce57a6be0abe" providerId="LiveId" clId="{57486C1B-103A-4B92-A728-98D314578337}" dt="2021-08-25T09:57:56.857" v="34" actId="20577"/>
      <pc:docMkLst>
        <pc:docMk/>
      </pc:docMkLst>
      <pc:sldChg chg="addSp delSp modSp new mod setBg">
        <pc:chgData name="Krzysztof Murawski" userId="f374ce57a6be0abe" providerId="LiveId" clId="{57486C1B-103A-4B92-A728-98D314578337}" dt="2021-08-25T09:57:56.857" v="34" actId="20577"/>
        <pc:sldMkLst>
          <pc:docMk/>
          <pc:sldMk cId="655859445" sldId="261"/>
        </pc:sldMkLst>
        <pc:spChg chg="del">
          <ac:chgData name="Krzysztof Murawski" userId="f374ce57a6be0abe" providerId="LiveId" clId="{57486C1B-103A-4B92-A728-98D314578337}" dt="2021-08-25T09:55:34.840" v="4" actId="478"/>
          <ac:spMkLst>
            <pc:docMk/>
            <pc:sldMk cId="655859445" sldId="261"/>
            <ac:spMk id="2" creationId="{28008E44-4EA2-413C-8657-CF8A06890CB6}"/>
          </ac:spMkLst>
        </pc:spChg>
        <pc:spChg chg="add del mod">
          <ac:chgData name="Krzysztof Murawski" userId="f374ce57a6be0abe" providerId="LiveId" clId="{57486C1B-103A-4B92-A728-98D314578337}" dt="2021-08-25T09:57:56.857" v="34" actId="20577"/>
          <ac:spMkLst>
            <pc:docMk/>
            <pc:sldMk cId="655859445" sldId="261"/>
            <ac:spMk id="3" creationId="{6B1A2D8F-85CA-4B88-886A-5F880DA7A106}"/>
          </ac:spMkLst>
        </pc:spChg>
        <pc:spChg chg="add">
          <ac:chgData name="Krzysztof Murawski" userId="f374ce57a6be0abe" providerId="LiveId" clId="{57486C1B-103A-4B92-A728-98D314578337}" dt="2021-08-25T09:56:07.828" v="30" actId="26606"/>
          <ac:spMkLst>
            <pc:docMk/>
            <pc:sldMk cId="655859445" sldId="261"/>
            <ac:spMk id="8" creationId="{A10C41F2-1746-4431-9B52-B9F147A896B8}"/>
          </ac:spMkLst>
        </pc:spChg>
        <pc:spChg chg="add">
          <ac:chgData name="Krzysztof Murawski" userId="f374ce57a6be0abe" providerId="LiveId" clId="{57486C1B-103A-4B92-A728-98D314578337}" dt="2021-08-25T09:56:07.828" v="30" actId="26606"/>
          <ac:spMkLst>
            <pc:docMk/>
            <pc:sldMk cId="655859445" sldId="261"/>
            <ac:spMk id="10" creationId="{B695F8C5-0ED1-4C24-877A-A9E15A1C6430}"/>
          </ac:spMkLst>
        </pc:spChg>
        <pc:spChg chg="add">
          <ac:chgData name="Krzysztof Murawski" userId="f374ce57a6be0abe" providerId="LiveId" clId="{57486C1B-103A-4B92-A728-98D314578337}" dt="2021-08-25T09:56:07.828" v="30" actId="26606"/>
          <ac:spMkLst>
            <pc:docMk/>
            <pc:sldMk cId="655859445" sldId="261"/>
            <ac:spMk id="12" creationId="{7984928E-D694-4849-BBAD-D7C7DC405478}"/>
          </ac:spMkLst>
        </pc:spChg>
        <pc:cxnChg chg="add">
          <ac:chgData name="Krzysztof Murawski" userId="f374ce57a6be0abe" providerId="LiveId" clId="{57486C1B-103A-4B92-A728-98D314578337}" dt="2021-08-25T09:56:07.828" v="30" actId="26606"/>
          <ac:cxnSpMkLst>
            <pc:docMk/>
            <pc:sldMk cId="655859445" sldId="261"/>
            <ac:cxnSpMk id="14" creationId="{99237721-19CF-41B1-AA0A-E1E1A8282D5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A7FBD88-7618-4F98-A56A-ECAF94818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1AEE64-3636-4B0E-AB4B-D20255FE8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4" y="321732"/>
            <a:ext cx="4332562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09F4E5-0447-466C-A49A-E17CAD838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947988"/>
            <a:ext cx="3535388" cy="3034857"/>
          </a:xfrm>
        </p:spPr>
        <p:txBody>
          <a:bodyPr anchor="b">
            <a:normAutofit/>
          </a:bodyPr>
          <a:lstStyle/>
          <a:p>
            <a:r>
              <a:rPr lang="pl-PL" sz="4400" dirty="0">
                <a:solidFill>
                  <a:srgbClr val="FFFFFF"/>
                </a:solidFill>
              </a:rPr>
              <a:t>Klub przyjaciół małej ojczyzny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1BF5DD-3BE1-441F-BD10-FA454657D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2" y="4157447"/>
            <a:ext cx="3530742" cy="1726117"/>
          </a:xfrm>
        </p:spPr>
        <p:txBody>
          <a:bodyPr anchor="t">
            <a:normAutofit fontScale="85000" lnSpcReduction="20000"/>
          </a:bodyPr>
          <a:lstStyle/>
          <a:p>
            <a:pPr algn="r"/>
            <a:r>
              <a:rPr lang="pl-PL" sz="1600" dirty="0">
                <a:solidFill>
                  <a:srgbClr val="FFFFFF"/>
                </a:solidFill>
              </a:rPr>
              <a:t>INNOWACJA PEDAGOGICZNA</a:t>
            </a:r>
          </a:p>
          <a:p>
            <a:pPr algn="r"/>
            <a:r>
              <a:rPr lang="pl-PL" sz="1600" dirty="0">
                <a:solidFill>
                  <a:srgbClr val="FFFFFF"/>
                </a:solidFill>
              </a:rPr>
              <a:t>organizacyjno-metodyczna</a:t>
            </a:r>
          </a:p>
          <a:p>
            <a:pPr algn="r"/>
            <a:endParaRPr lang="pl-PL" sz="1600" dirty="0">
              <a:solidFill>
                <a:srgbClr val="FFFFFF"/>
              </a:solidFill>
            </a:endParaRPr>
          </a:p>
          <a:p>
            <a:pPr algn="r"/>
            <a:r>
              <a:rPr lang="pl-PL" sz="1600" dirty="0">
                <a:solidFill>
                  <a:srgbClr val="FFFFFF"/>
                </a:solidFill>
              </a:rPr>
              <a:t>Krzysztof Murawski</a:t>
            </a:r>
          </a:p>
          <a:p>
            <a:pPr algn="r"/>
            <a:r>
              <a:rPr lang="pl-PL" sz="1600" dirty="0">
                <a:solidFill>
                  <a:srgbClr val="FFFFFF"/>
                </a:solidFill>
              </a:rPr>
              <a:t>Maciej Klamrowski</a:t>
            </a:r>
          </a:p>
          <a:p>
            <a:pPr algn="r"/>
            <a:endParaRPr lang="pl-PL" sz="1600" dirty="0">
              <a:solidFill>
                <a:srgbClr val="FFFFFF"/>
              </a:solidFill>
            </a:endParaRPr>
          </a:p>
          <a:p>
            <a:pPr algn="r"/>
            <a:r>
              <a:rPr lang="pl-PL" sz="1600" dirty="0">
                <a:solidFill>
                  <a:srgbClr val="FFFFFF"/>
                </a:solidFill>
              </a:rPr>
              <a:t>Szkoła Podstawowa Nr 9 w Rumi</a:t>
            </a:r>
          </a:p>
          <a:p>
            <a:pPr algn="r"/>
            <a:r>
              <a:rPr lang="pl-PL" sz="1600" dirty="0">
                <a:solidFill>
                  <a:srgbClr val="FFFFFF"/>
                </a:solidFill>
              </a:rPr>
              <a:t> im. kpt. ż.w. K.O. Borchardta</a:t>
            </a:r>
          </a:p>
          <a:p>
            <a:pPr algn="r"/>
            <a:endParaRPr lang="pl-PL" sz="1600" dirty="0">
              <a:solidFill>
                <a:srgbClr val="FFFFFF"/>
              </a:solidFill>
            </a:endParaRPr>
          </a:p>
          <a:p>
            <a:pPr algn="r"/>
            <a:endParaRPr lang="pl-PL" sz="1600" dirty="0">
              <a:solidFill>
                <a:srgbClr val="FFFFFF"/>
              </a:solidFill>
            </a:endParaRPr>
          </a:p>
          <a:p>
            <a:pPr algn="r"/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1032" name="Picture 8" descr="Zaślubiny Polski z morzem – Wikipedia, wolna encyklopedia">
            <a:extLst>
              <a:ext uri="{FF2B5EF4-FFF2-40B4-BE49-F238E27FC236}">
                <a16:creationId xmlns:a16="http://schemas.microsoft.com/office/drawing/2014/main" id="{05CD5456-3F07-4963-B707-81CD402AC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 b="3"/>
          <a:stretch/>
        </p:blipFill>
        <p:spPr bwMode="auto">
          <a:xfrm>
            <a:off x="4812572" y="321731"/>
            <a:ext cx="3797806" cy="36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mentarz – Miejsce Pamięci w Piaśnicy – Wikipedia, wolna encyklopedia">
            <a:extLst>
              <a:ext uri="{FF2B5EF4-FFF2-40B4-BE49-F238E27FC236}">
                <a16:creationId xmlns:a16="http://schemas.microsoft.com/office/drawing/2014/main" id="{FEB640D5-91A4-42EE-862C-6F6913D43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136"/>
          <a:stretch/>
        </p:blipFill>
        <p:spPr bwMode="auto">
          <a:xfrm>
            <a:off x="8768654" y="321733"/>
            <a:ext cx="3098335" cy="20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742C50E-A68C-40FD-A7C1-B412BF186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859" y="4077013"/>
            <a:ext cx="3243738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Grudzień 1970 – Wikipedia, wolna encyklopedia">
            <a:extLst>
              <a:ext uri="{FF2B5EF4-FFF2-40B4-BE49-F238E27FC236}">
                <a16:creationId xmlns:a16="http://schemas.microsoft.com/office/drawing/2014/main" id="{19D83DE5-45EF-4168-B434-FB48B42AA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r="33832"/>
          <a:stretch/>
        </p:blipFill>
        <p:spPr bwMode="auto">
          <a:xfrm>
            <a:off x="8778532" y="2570854"/>
            <a:ext cx="3088457" cy="38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W39 #1: Westerplatte">
            <a:extLst>
              <a:ext uri="{FF2B5EF4-FFF2-40B4-BE49-F238E27FC236}">
                <a16:creationId xmlns:a16="http://schemas.microsoft.com/office/drawing/2014/main" id="{16192CC4-88B7-4E2B-9CB3-C90662A54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r="8159" b="1"/>
          <a:stretch/>
        </p:blipFill>
        <p:spPr bwMode="auto">
          <a:xfrm>
            <a:off x="4812145" y="4157448"/>
            <a:ext cx="3798233" cy="231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5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000BE-E249-4B8A-841A-201DDCAD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innowacji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580A3F-29A7-44D3-B171-A0ABF811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Adresatami innowacji są wszyscy uczniowie klas 4-8. Czas realizacji innowacji obejmuje rok szkolny 2020/21 z możliwością jej kontynuowania w następnym roku szkolnym.</a:t>
            </a:r>
          </a:p>
          <a:p>
            <a:r>
              <a:rPr lang="pl-PL" dirty="0"/>
              <a:t>Zajęcia innowacyjne odbywać się będą w ramach:</a:t>
            </a:r>
          </a:p>
          <a:p>
            <a:r>
              <a:rPr lang="pl-PL" dirty="0"/>
              <a:t>• zajęć pozalekcyjnych,</a:t>
            </a:r>
          </a:p>
          <a:p>
            <a:r>
              <a:rPr lang="pl-PL" dirty="0"/>
              <a:t>• zajęć obowiązkowych, jako element godziny lekcyjnej.</a:t>
            </a:r>
          </a:p>
        </p:txBody>
      </p:sp>
    </p:spTree>
    <p:extLst>
      <p:ext uri="{BB962C8B-B14F-4D97-AF65-F5344CB8AC3E}">
        <p14:creationId xmlns:p14="http://schemas.microsoft.com/office/powerpoint/2010/main" val="34893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67CEFE-F228-4F92-9252-692FFBA6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innowacji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9EBF73-8136-468F-8179-4F8655A3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 główny: Promowanie pozytywnej postawy patriotycznej i rozbudzenie zainteresowania Małą Ojczyzną.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Cele szczegółowe:</a:t>
            </a:r>
          </a:p>
          <a:p>
            <a:pPr marL="0" indent="0">
              <a:buNone/>
            </a:pPr>
            <a:r>
              <a:rPr lang="pl-PL" dirty="0"/>
              <a:t>• zachęcanie do poznawania Małej Ojczyzny,</a:t>
            </a:r>
          </a:p>
          <a:p>
            <a:pPr marL="0" indent="0">
              <a:buNone/>
            </a:pPr>
            <a:r>
              <a:rPr lang="pl-PL" dirty="0"/>
              <a:t>• kształtowanie pozytywnej postawy patriotycznej,</a:t>
            </a:r>
          </a:p>
          <a:p>
            <a:pPr marL="0" indent="0">
              <a:buNone/>
            </a:pPr>
            <a:r>
              <a:rPr lang="pl-PL" dirty="0"/>
              <a:t>• przygotowanie uczniów do świadomego uczestnictwa do życia w społeczeństwie obywatelskim,</a:t>
            </a:r>
          </a:p>
          <a:p>
            <a:pPr marL="0" indent="0">
              <a:buNone/>
            </a:pPr>
            <a:r>
              <a:rPr lang="pl-PL" dirty="0"/>
              <a:t>• swobodne posługiwanie się narzędziami technologii informacyjno-komunikacyjnych.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39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1FC13D-FD72-4F26-A109-5DDFEEF8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i formy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1DBD9D-2805-4B52-B26F-B27C4F085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Wprowadzenie tematów ponadprogramowych na obowiązkowych zajęciach historii na temat dziejów Małej Ojczyzny.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Zastosowanie metody projektowej i lekcji odwróconej na zajęciach o tematyce Małej Ojczyzny.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Wykorzystanie narzędzi technologii informacyjno-komunikacyjnych na obowiązkowych zajęciach historii.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Organizacja Szkolnej ligi historycznej, uwzględniającej dzieje Małej Ojczyzny.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Organizacja gry miejskiej – Odkryj Rumię.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Upamiętnienie ważnych postaci historycznych związanych z Małą Ojczyzną.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Opieka nad gazetką ścienną wspominającą najważniejsze wydarzenia historyczne dla narodu polskiego i Małej Ojczyzny.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Lekcje muzealne ukazujące historię narodu polskiego.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Udział w ogólnopolskich akcjach upamiętniających ważne wydarzenia historyczne.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Udział w ogólnopolskich projektach i konkursach historycznych.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Organizacja konkursów szkolnych: „Noś wąsy jak Piłsudski”, „Zabierz Orła na majówkę”, „Szkolny Konkurs historyczno-plastyczny Żołnierze Wyklęci”.</a:t>
            </a:r>
          </a:p>
        </p:txBody>
      </p:sp>
    </p:spTree>
    <p:extLst>
      <p:ext uri="{BB962C8B-B14F-4D97-AF65-F5344CB8AC3E}">
        <p14:creationId xmlns:p14="http://schemas.microsoft.com/office/powerpoint/2010/main" val="189348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59921C-68D8-4F75-B495-3D243D6B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Spodziewane efekty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30265A-37F6-4C25-BE75-8C91DB2C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Wpływ na uczniów: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Chętniej poznają historię własnej ojczyzny i narodu,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wzmacniają poczucie przynależności narodowej,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w sposób ciekawy poznają dzieje Małej Ojczyzny.</a:t>
            </a:r>
          </a:p>
          <a:p>
            <a:endParaRPr lang="pl-PL" dirty="0"/>
          </a:p>
          <a:p>
            <a:r>
              <a:rPr lang="pl-PL" dirty="0"/>
              <a:t>Wpływ na pracę szkoły: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Podnoszenie jakości pracy szkoły poprzez stosowanie nowoczesnych narzędzi dydaktycznych.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rozwój osobisty i zawodowy autorów innowacji,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indywidualizacja nauczania – podnoszenie wyników edukacyjnych dzieci z problemami edukacyjnymi oraz zdolnych,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promocja szkoły w środowisku lokalnym i ogólnopolski.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837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91000" sy="91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1A2D8F-85CA-4B88-886A-5F880DA7A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pl-PL" sz="2000" dirty="0">
                <a:solidFill>
                  <a:srgbClr val="FFFFFF"/>
                </a:solidFill>
              </a:rPr>
              <a:t>Dziękujemy za uwagę!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859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</TotalTime>
  <Words>336</Words>
  <Application>Microsoft Office PowerPoint</Application>
  <PresentationFormat>Panoramiczny</PresentationFormat>
  <Paragraphs>47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Tw Cen MT</vt:lpstr>
      <vt:lpstr>Tw Cen MT Condensed</vt:lpstr>
      <vt:lpstr>Wingdings 3</vt:lpstr>
      <vt:lpstr>Integralny</vt:lpstr>
      <vt:lpstr>Klub przyjaciół małej ojczyzny</vt:lpstr>
      <vt:lpstr>Zakres innowacji</vt:lpstr>
      <vt:lpstr>Cele innowacji</vt:lpstr>
      <vt:lpstr>Metody i formy</vt:lpstr>
      <vt:lpstr>Spodziewane efekty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przyjaciół małej ojczyzny</dc:title>
  <dc:creator>Krzysztof Murawski</dc:creator>
  <cp:lastModifiedBy>Krzysztof Murawski</cp:lastModifiedBy>
  <cp:revision>1</cp:revision>
  <dcterms:created xsi:type="dcterms:W3CDTF">2021-08-25T09:14:17Z</dcterms:created>
  <dcterms:modified xsi:type="dcterms:W3CDTF">2021-08-25T09:57:59Z</dcterms:modified>
</cp:coreProperties>
</file>